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396" r:id="rId19"/>
    <p:sldId id="3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Lst>
        </p14:section>
        <p14:section name="Phase B: Business Architecture" id="{0AEEA379-7622-47C3-8671-E7A6A25F6B1A}">
          <p14:sldIdLst>
            <p14:sldId id="39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1995" autoAdjust="0"/>
  </p:normalViewPr>
  <p:slideViewPr>
    <p:cSldViewPr snapToGrid="0" snapToObjects="1" showGuides="1">
      <p:cViewPr varScale="1">
        <p:scale>
          <a:sx n="94" d="100"/>
          <a:sy n="94" d="100"/>
        </p:scale>
        <p:origin x="1176"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2/16/2025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926</TotalTime>
  <Words>415</Words>
  <Application>Microsoft Office PowerPoint</Application>
  <PresentationFormat>Widescreen</PresentationFormat>
  <Paragraphs>61</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Solution Concept View</vt:lpstr>
      <vt:lpstr>Phase B: Business Architecture - Organization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24</cp:revision>
  <dcterms:created xsi:type="dcterms:W3CDTF">2024-12-16T12:48:57Z</dcterms:created>
  <dcterms:modified xsi:type="dcterms:W3CDTF">2025-02-16T04:18:24Z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